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sto titolo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sto titolo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Testo titolo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39" name="Corpo livello uno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sto titolo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Testo titolo</a:t>
            </a:r>
          </a:p>
        </p:txBody>
      </p:sp>
      <p:sp>
        <p:nvSpPr>
          <p:cNvPr id="73" name="Corpo livello uno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sto titolo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Testo titolo</a:t>
            </a:r>
          </a:p>
        </p:txBody>
      </p:sp>
      <p:sp>
        <p:nvSpPr>
          <p:cNvPr id="83" name="Segnaposto immagine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o titol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Testo titolo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egnaposto piè di pagina 3"/>
          <p:cNvSpPr txBox="1"/>
          <p:nvPr/>
        </p:nvSpPr>
        <p:spPr>
          <a:xfrm>
            <a:off x="3169920" y="6414760"/>
            <a:ext cx="28041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Poi Rosaria </a:t>
            </a:r>
          </a:p>
        </p:txBody>
      </p:sp>
      <p:sp>
        <p:nvSpPr>
          <p:cNvPr id="95" name="Titolo 1"/>
          <p:cNvSpPr txBox="1"/>
          <p:nvPr>
            <p:ph type="ctrTitle"/>
          </p:nvPr>
        </p:nvSpPr>
        <p:spPr>
          <a:xfrm>
            <a:off x="685800" y="260648"/>
            <a:ext cx="7772400" cy="1656185"/>
          </a:xfrm>
          <a:prstGeom prst="rect">
            <a:avLst/>
          </a:prstGeom>
        </p:spPr>
        <p:txBody>
          <a:bodyPr/>
          <a:lstStyle/>
          <a:p>
            <a:pPr defTabSz="685800">
              <a:defRPr b="1" sz="2925"/>
            </a:pPr>
            <a:br/>
            <a:r>
              <a:t>Disegna una casetta per me...</a:t>
            </a:r>
            <a:br/>
            <a:r>
              <a:rPr sz="2400"/>
              <a:t>Due passi dentro le nostre scuole </a:t>
            </a:r>
            <a:br>
              <a:rPr sz="2400"/>
            </a:br>
          </a:p>
        </p:txBody>
      </p:sp>
      <p:sp>
        <p:nvSpPr>
          <p:cNvPr id="96" name="Sottotitolo 2"/>
          <p:cNvSpPr txBox="1"/>
          <p:nvPr>
            <p:ph type="subTitle" idx="1"/>
          </p:nvPr>
        </p:nvSpPr>
        <p:spPr>
          <a:xfrm>
            <a:off x="755575" y="2132856"/>
            <a:ext cx="7632850" cy="3505945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spcBef>
                <a:spcPts val="600"/>
              </a:spcBef>
              <a:defRPr sz="2700">
                <a:solidFill>
                  <a:srgbClr val="000000"/>
                </a:solidFill>
              </a:defRPr>
            </a:pPr>
            <a:r>
              <a:t>A Parma esiste un modello educativo  di eccellenza comparabile con il modello “Reggio Children”: sono i Nidi e le Scuole d’Infanzia.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defRPr sz="2700">
                <a:solidFill>
                  <a:srgbClr val="000000"/>
                </a:solidFill>
              </a:defRPr>
            </a:pPr>
            <a:r>
              <a:t>La mia proposta per migliorare queste scuole è quello di chiedere ai genitori e ai nonni di offrire nel loro tempo libero attività, co-progettate con la scuola, per arricchirne le proposte artistiche: piccoli concerti di musica, laboratori di pittura, laboratori di bricolage, attività di lettura animata.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egnaposto piè di pagina 5"/>
          <p:cNvSpPr txBox="1"/>
          <p:nvPr/>
        </p:nvSpPr>
        <p:spPr>
          <a:xfrm>
            <a:off x="3169920" y="6414760"/>
            <a:ext cx="28041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Poi Rosaria </a:t>
            </a:r>
          </a:p>
        </p:txBody>
      </p:sp>
      <p:sp>
        <p:nvSpPr>
          <p:cNvPr id="99" name="Tito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96111">
              <a:defRPr b="1" sz="3822"/>
            </a:pPr>
            <a:r>
              <a:t>Disegna una casetta per me...</a:t>
            </a:r>
            <a:br/>
            <a:r>
              <a:rPr sz="3528"/>
              <a:t>Due passi dentro le nostre scuole</a:t>
            </a:r>
          </a:p>
        </p:txBody>
      </p:sp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9632" y="2420888"/>
            <a:ext cx="5105778" cy="3692700"/>
          </a:xfrm>
          <a:prstGeom prst="rect">
            <a:avLst/>
          </a:prstGeom>
          <a:ln w="28575">
            <a:solidFill>
              <a:srgbClr val="000000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101" name="CasellaDiTesto 4"/>
          <p:cNvSpPr txBox="1"/>
          <p:nvPr/>
        </p:nvSpPr>
        <p:spPr>
          <a:xfrm>
            <a:off x="6777959" y="2348880"/>
            <a:ext cx="1780769" cy="442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Spazio Area Rossa a Pistoia.</a:t>
            </a:r>
          </a:p>
          <a:p>
            <a:pPr/>
            <a:r>
              <a:t>Ambiente dedicato alle mamme che allattano e socializzano e ai concerti di musica preserali.</a:t>
            </a:r>
          </a:p>
          <a:p>
            <a:pPr/>
            <a:r>
              <a:t>L’idea nasce dal modello “Reggio Children” e vuole implementare la relazione tra genitori e scuola.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egnaposto piè di pagina 11"/>
          <p:cNvSpPr txBox="1"/>
          <p:nvPr/>
        </p:nvSpPr>
        <p:spPr>
          <a:xfrm>
            <a:off x="3169920" y="6414760"/>
            <a:ext cx="28041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Poi Rosaria </a:t>
            </a:r>
          </a:p>
        </p:txBody>
      </p:sp>
      <p:sp>
        <p:nvSpPr>
          <p:cNvPr id="104" name="Titolo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3900"/>
            </a:pPr>
            <a:r>
              <a:t>Disegna una casetta per me...</a:t>
            </a:r>
            <a:br/>
            <a:r>
              <a:rPr sz="3200"/>
              <a:t>Due passi dentro le nostre scuole</a:t>
            </a:r>
          </a:p>
        </p:txBody>
      </p:sp>
      <p:pic>
        <p:nvPicPr>
          <p:cNvPr id="10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1628799"/>
            <a:ext cx="4248473" cy="4320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60032" y="1700808"/>
            <a:ext cx="4038601" cy="2125579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CasellaDiTesto 10"/>
          <p:cNvSpPr txBox="1"/>
          <p:nvPr/>
        </p:nvSpPr>
        <p:spPr>
          <a:xfrm>
            <a:off x="4905752" y="4077072"/>
            <a:ext cx="3652976" cy="2669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Immagini di Scuole dell’Infanzia di Pistoia. Gli ambienti sono allestiti dagli insegnanti e dai genitori con laboratori co-progettati nel tempo libero.  I genitori socializzano tra loro, vivono dall’interno le problematiche della scuola e rafforzano i legami di relazione con i bambini, i docenti e il personale della scuola.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egnaposto piè di pagina 9"/>
          <p:cNvSpPr txBox="1"/>
          <p:nvPr/>
        </p:nvSpPr>
        <p:spPr>
          <a:xfrm>
            <a:off x="3169920" y="6414760"/>
            <a:ext cx="28041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Poi Rosaria </a:t>
            </a:r>
          </a:p>
        </p:txBody>
      </p:sp>
      <p:sp>
        <p:nvSpPr>
          <p:cNvPr id="110" name="Tito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3900"/>
            </a:pPr>
            <a:r>
              <a:t>Disegna una casetta per me...</a:t>
            </a:r>
            <a:br/>
            <a:r>
              <a:rPr sz="3200"/>
              <a:t>Due passi dentro le nostre scuole</a:t>
            </a:r>
          </a:p>
        </p:txBody>
      </p:sp>
      <p:pic>
        <p:nvPicPr>
          <p:cNvPr id="11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1640" y="1556791"/>
            <a:ext cx="6344543" cy="3705276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CasellaDiTesto 8"/>
          <p:cNvSpPr txBox="1"/>
          <p:nvPr/>
        </p:nvSpPr>
        <p:spPr>
          <a:xfrm>
            <a:off x="1377360" y="5373215"/>
            <a:ext cx="6317272" cy="91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Area di lettura e conversazione creata da docenti e genitori con una ricerca artistica basata su foto d’epoca. Sono stati inseriti   materiali morbidi e tappeti.  Scuola dell’Infanzia di Pistoia.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egnaposto piè di pagina 5"/>
          <p:cNvSpPr txBox="1"/>
          <p:nvPr/>
        </p:nvSpPr>
        <p:spPr>
          <a:xfrm>
            <a:off x="3169920" y="6414760"/>
            <a:ext cx="28041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Poi Rosaria </a:t>
            </a:r>
          </a:p>
        </p:txBody>
      </p:sp>
      <p:sp>
        <p:nvSpPr>
          <p:cNvPr id="115" name="Tito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3900"/>
            </a:pPr>
            <a:r>
              <a:t>Disegna una casetta per me...</a:t>
            </a:r>
            <a:br/>
            <a:r>
              <a:rPr sz="3200"/>
              <a:t>Due passi dentro le nostre scuole</a:t>
            </a:r>
          </a:p>
        </p:txBody>
      </p:sp>
      <p:pic>
        <p:nvPicPr>
          <p:cNvPr id="116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5655" y="1556791"/>
            <a:ext cx="6457951" cy="362902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CasellaDiTesto 4"/>
          <p:cNvSpPr txBox="1"/>
          <p:nvPr/>
        </p:nvSpPr>
        <p:spPr>
          <a:xfrm>
            <a:off x="1521375" y="5229199"/>
            <a:ext cx="6605305" cy="1501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Scuola dell’Infanzia di Parma. L’ambiente è allestito secondo il modello “Reggio Children”, ma tutti gli arredi sono acquistati e posizionati dagli architetti, su indicazioni dei docenti. Manca la ricerca artistica e la dimensione creativa  del “fai da te” delle scuole di Pistoia.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egnaposto piè di pagina 5"/>
          <p:cNvSpPr txBox="1"/>
          <p:nvPr/>
        </p:nvSpPr>
        <p:spPr>
          <a:xfrm>
            <a:off x="3169920" y="6414760"/>
            <a:ext cx="28041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Poi Rosaria </a:t>
            </a:r>
          </a:p>
        </p:txBody>
      </p:sp>
      <p:sp>
        <p:nvSpPr>
          <p:cNvPr id="120" name="Tito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3900"/>
            </a:pPr>
            <a:r>
              <a:t>Disegna una casetta per me...</a:t>
            </a:r>
            <a:br/>
            <a:r>
              <a:rPr sz="3200"/>
              <a:t>Due passi dentro le nostre scuole</a:t>
            </a:r>
          </a:p>
        </p:txBody>
      </p:sp>
      <p:pic>
        <p:nvPicPr>
          <p:cNvPr id="121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5655" y="1484783"/>
            <a:ext cx="6214071" cy="3810398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CasellaDiTesto 4"/>
          <p:cNvSpPr txBox="1"/>
          <p:nvPr/>
        </p:nvSpPr>
        <p:spPr>
          <a:xfrm>
            <a:off x="1593384" y="5445224"/>
            <a:ext cx="6245264" cy="120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Ambiente di una Scuola dell’Infanzia di Parma. Potremmo trovare lo stesso ambiente in Svezia in una scuola allestita seguendo il modello “Reggio Children”. Manca la dimensione  e la ricerca della creatività toscana.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